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15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45BA6F-7AE9-7041-EB9E-F13BD8C63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7B51E15-8555-D9BF-D39F-8FED9FD5CF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210EB7-747D-AC35-B19D-8D7CC4294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D037C0-5FBF-CC74-53CB-46322C71B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59C661-F40A-BC62-3E84-0DFBB2C46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365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BE2956-63FB-A2DC-F88A-2B1DCBF47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E2476E-9DD6-C3B3-9F30-1886F88EF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FD0F03-5F01-CB9B-E306-22E005F05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39150D-8F66-CBD7-036D-74E377245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9CF34F-797F-EE58-6BA3-2A369B0AE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30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D8AC43-D2CB-5DF0-9D58-54D3D8FC9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61F6AD-D61D-471F-50DC-EBAB14E0F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FEF936-54C3-5131-B22F-2756CAB5F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6B55A0-9E71-D7D7-399E-DC936F33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B79319-2E51-33BC-E2BD-604A61896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691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B5D169-2DAE-DAC1-DDCE-7F1F67BB3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752C3-1ECE-5E69-01B8-CE80A6CD63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932498-4B67-D6BE-1646-FE6D16214B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2548B6-E2C7-EEBA-C586-5B069D085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9DB878D-A5CB-2BEA-99D1-B1E5BC3B0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ABBAEE-727B-204E-A333-812EB9195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3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4A0EE-D52B-7609-3F96-11D31D4BD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DC9A9A-545F-8C25-8B55-A84BD4076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11F17A-F9F7-F7B9-AB60-33CAB8FFC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1A6EFC9-6089-88E6-3E4E-32E95F989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B564238-D49E-0C05-8932-3D0C91A428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1B715FC-A9AB-DF0F-B91B-E7A4577BE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E256AF5-B65A-4990-B266-82A7FCCC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582B8ED-AD37-E507-77F1-C63DEF96E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773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A46DCF-54A9-CE41-04F4-8B6857927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872104D-8680-46E8-7621-5B86D904E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4DD7A0C-B456-0D09-5630-711663C0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7657D3-0C70-4B23-C9E7-C2D1511AA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03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BE3C2D7-C1FA-2D40-DF5E-8A08247F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0A4E16E-FBE5-12D0-FDED-C0758D7C4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05483F-8940-AE90-9E50-D0326BC46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478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865C80-667E-8185-70E4-191A1759C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43AD33-E3E3-1CA4-6BE6-F11B8C009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1856D2-E32C-CD19-28B0-F4D16DE97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D27EF1-77B6-344B-D272-1941C0C6C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A10D202-C42F-DCFF-D862-2192342ED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D06983-6A83-4D09-7BE9-DD181582E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48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B6A145-4D4E-87B0-EE42-252B7DFE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3C90E7A-1965-440E-BA06-5043EE1037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050B95-6557-6A70-F3A3-B12553A94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F5DB61-D476-2F4B-8981-CF3D4405A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3E94FA9-6BB0-E5D5-33D0-63A09812A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575B55-034E-1EC9-2743-80DD9B965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64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86F246-FEF0-013C-4D82-9ECBBCC2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007A7CD-C177-5495-8A54-56522627E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A7A520-4A07-524C-3B3A-5EB4BF039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CD55E4-8485-719A-B10D-7C7AB39D2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972465-8470-82D4-4589-E87918516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871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F830A70-6215-6844-D8FD-4CE7D57E94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37C9DEF-441F-1891-50F2-CCC740871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4DCF18-45E9-3969-B242-839D17A32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778F0A-1F18-EAAF-99B3-6DB8FFCB4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A406AD-7B85-2816-CE35-27742193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035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1473200" y="2336800"/>
            <a:ext cx="9093200" cy="1534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49911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85BA6CA-A2E9-6312-7A94-731A05A9F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A475BA-3E2D-6E56-25E5-054DC831E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21D5E3-FD88-055E-F762-DDE16D8828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83638A-B6C0-4ED1-8268-AF34249B416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F90524-D2CD-4C99-FEC1-7C0883A539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C11726-A2BD-ED24-D4A2-0ED3D7D32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A8D7FF-07C7-4180-BD1D-29BD795ED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75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FBFFF6DC-196E-B0ED-2954-371110134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3" r="10054"/>
          <a:stretch/>
        </p:blipFill>
        <p:spPr bwMode="auto">
          <a:xfrm>
            <a:off x="219075" y="703275"/>
            <a:ext cx="4371975" cy="535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924174" y="2317570"/>
            <a:ext cx="6153151" cy="3156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20"/>
            <a:r>
              <a:rPr lang="zh-CN" altLang="en-US" sz="3600" b="1" kern="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第五期：速成战略应用复盘</a:t>
            </a:r>
            <a:endParaRPr lang="en-US" altLang="zh-CN" sz="3600" b="1" kern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320"/>
            <a:endParaRPr lang="en-US" altLang="zh-CN" sz="3600" b="1" kern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320"/>
            <a:endParaRPr lang="en-US" altLang="zh-CN" sz="3600" b="1" kern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320"/>
            <a:endParaRPr lang="en-US" altLang="zh-CN" sz="3600" b="1" kern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320"/>
            <a:endParaRPr lang="en-US" altLang="zh-CN" sz="3600" b="1" kern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320"/>
            <a:r>
              <a:rPr lang="en-US" altLang="zh-CN" sz="1911" kern="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2024</a:t>
            </a:r>
            <a:r>
              <a:rPr lang="zh-CN" altLang="en-US" sz="1911" kern="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年</a:t>
            </a:r>
            <a:r>
              <a:rPr lang="en-US" altLang="zh-CN" sz="1911" kern="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11</a:t>
            </a:r>
            <a:r>
              <a:rPr lang="zh-CN" altLang="en-US" sz="1911" kern="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月</a:t>
            </a:r>
            <a:r>
              <a:rPr lang="en-US" altLang="zh-CN" sz="1911" kern="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7</a:t>
            </a:r>
            <a:r>
              <a:rPr lang="zh-CN" altLang="en-US" sz="1911" kern="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日</a:t>
            </a:r>
            <a:endParaRPr lang="en-US" altLang="zh-CN" sz="1911" kern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8D270779-E68C-DCAA-98FB-F537F2762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93"/>
          <a:stretch/>
        </p:blipFill>
        <p:spPr bwMode="auto">
          <a:xfrm>
            <a:off x="292895" y="146546"/>
            <a:ext cx="4529139" cy="655128"/>
          </a:xfrm>
          <a:prstGeom prst="rect">
            <a:avLst/>
          </a:prstGeom>
          <a:noFill/>
          <a:effectLst>
            <a:reflection blurRad="6350" stA="12000" endPos="90000" dist="762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 descr="文本, QR 代码&#10;&#10;描述已自动生成">
            <a:extLst>
              <a:ext uri="{FF2B5EF4-FFF2-40B4-BE49-F238E27FC236}">
                <a16:creationId xmlns:a16="http://schemas.microsoft.com/office/drawing/2014/main" id="{17B7BE6E-5EC4-24B2-82D5-4D9D7CCA172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9" t="21383" r="20343" b="20659"/>
          <a:stretch/>
        </p:blipFill>
        <p:spPr>
          <a:xfrm>
            <a:off x="8768818" y="2016997"/>
            <a:ext cx="3277440" cy="33551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14</Words>
  <Application>Microsoft Office PowerPoint</Application>
  <PresentationFormat>宽屏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微软雅黑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Sue Ricketts</dc:creator>
  <cp:lastModifiedBy>Sue Ricketts</cp:lastModifiedBy>
  <cp:revision>4</cp:revision>
  <dcterms:created xsi:type="dcterms:W3CDTF">2024-10-30T05:45:45Z</dcterms:created>
  <dcterms:modified xsi:type="dcterms:W3CDTF">2024-11-07T08:40:12Z</dcterms:modified>
</cp:coreProperties>
</file>